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14/05/2013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Cuestionario 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Evalúa tus conocimientos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9647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¿Cómo previenes hemorragias recurrentes?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8082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¿en que ayuda el tratamiento farmacológico?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752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¿en que consiste el taponamiento con globo?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2256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¿En que consiste el tratamiento endoscópico de urgencia?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412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¿Por qué se dan las varices esofágicas?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1856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¿QUE ES LA </a:t>
            </a:r>
            <a:r>
              <a:rPr lang="es-MX" dirty="0" err="1" smtClean="0"/>
              <a:t>HIPERTENSIóN</a:t>
            </a:r>
            <a:r>
              <a:rPr lang="es-MX" dirty="0" smtClean="0"/>
              <a:t> PORTAL?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861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404664"/>
            <a:ext cx="7520940" cy="548640"/>
          </a:xfrm>
        </p:spPr>
        <p:txBody>
          <a:bodyPr/>
          <a:lstStyle/>
          <a:p>
            <a:pPr algn="just"/>
            <a:r>
              <a:rPr lang="es-MX" dirty="0" smtClean="0"/>
              <a:t>¿Cuáles son los tres esfínteres esofágicos?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47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menciona la irrigación y el drenaje arterial del esófago 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450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¿La capa muscular del esófago es longitudinal u horizontal?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9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¿Cuál ES EL TRATAMIENTO INMEDIATO EN LAS VARICES ESOFAGICAS SANGRANTES?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9031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¿Cuál es el epitelio que recubre al esófago?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342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 smtClean="0"/>
              <a:t>Menciona las causas pre-hepáticas de la hipertensión portal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Respuesta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0771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</TotalTime>
  <Words>130</Words>
  <Application>Microsoft Office PowerPoint</Application>
  <PresentationFormat>Presentación en pantalla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Ángulos</vt:lpstr>
      <vt:lpstr>Cuestionario </vt:lpstr>
      <vt:lpstr>¿Por qué se dan las varices esofágicas?</vt:lpstr>
      <vt:lpstr>¿QUE ES LA HIPERTENSIóN PORTAL?</vt:lpstr>
      <vt:lpstr>¿Cuáles son los tres esfínteres esofágicos?</vt:lpstr>
      <vt:lpstr>menciona la irrigación y el drenaje arterial del esófago  </vt:lpstr>
      <vt:lpstr>¿La capa muscular del esófago es longitudinal u horizontal?</vt:lpstr>
      <vt:lpstr>¿Cuál ES EL TRATAMIENTO INMEDIATO EN LAS VARICES ESOFAGICAS SANGRANTES?</vt:lpstr>
      <vt:lpstr>¿Cuál es el epitelio que recubre al esófago?</vt:lpstr>
      <vt:lpstr>Menciona las causas pre-hepáticas de la hipertensión portal</vt:lpstr>
      <vt:lpstr>¿Cómo previenes hemorragias recurrentes?</vt:lpstr>
      <vt:lpstr>¿en que ayuda el tratamiento farmacológico? </vt:lpstr>
      <vt:lpstr>¿en que consiste el taponamiento con globo?</vt:lpstr>
      <vt:lpstr>¿En que consiste el tratamiento endoscópico de urgencia?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Cuestionario </dc:title>
  <dc:creator>angel lizagarra cazares/128601/medicina</dc:creator>
  <cp:lastModifiedBy>angel lizagarra cazares/128601/medicina</cp:lastModifiedBy>
  <cp:revision>3</cp:revision>
  <dcterms:created xsi:type="dcterms:W3CDTF">2013-05-14T23:27:50Z</dcterms:created>
  <dcterms:modified xsi:type="dcterms:W3CDTF">2013-05-14T23:49:33Z</dcterms:modified>
</cp:coreProperties>
</file>